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0" r:id="rId4"/>
    <p:sldId id="261" r:id="rId5"/>
    <p:sldId id="262" r:id="rId6"/>
    <p:sldId id="263" r:id="rId7"/>
    <p:sldId id="257" r:id="rId8"/>
    <p:sldId id="267" r:id="rId9"/>
    <p:sldId id="52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/>
    <p:restoredTop sz="94687"/>
  </p:normalViewPr>
  <p:slideViewPr>
    <p:cSldViewPr>
      <p:cViewPr>
        <p:scale>
          <a:sx n="92" d="100"/>
          <a:sy n="92" d="100"/>
        </p:scale>
        <p:origin x="2088" y="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CF40A-B932-BC45-B86C-1935728D0D00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E1EE8-6230-AB46-835D-B239904D9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08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23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276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299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391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50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575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6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67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37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309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0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2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4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97DE-0B24-41A8-A790-A9E3CADD5241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D62C-8B3E-4CA1-8A04-13E09039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14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10657"/>
          </a:xfrm>
          <a:solidFill>
            <a:schemeClr val="tx1"/>
          </a:solidFill>
        </p:spPr>
        <p:txBody>
          <a:bodyPr>
            <a:normAutofit/>
          </a:bodyPr>
          <a:lstStyle/>
          <a:p>
            <a:pPr rtl="1"/>
            <a:r>
              <a:rPr lang="ar-JO" sz="5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العلاقات الفعالة ما بين الراعي</a:t>
            </a:r>
            <a:br>
              <a:rPr lang="ar-JO" sz="5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5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وخدَّام الكنيسة/لجنة الكنيسة</a:t>
            </a:r>
            <a:endParaRPr lang="en-US" sz="5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90800"/>
            <a:ext cx="4038600" cy="2514600"/>
          </a:xfrm>
        </p:spPr>
        <p:txBody>
          <a:bodyPr>
            <a:noAutofit/>
          </a:bodyPr>
          <a:lstStyle/>
          <a:p>
            <a:pPr rtl="1"/>
            <a:r>
              <a:rPr lang="ar-JO" sz="4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كيفية بناء علاقاتٍ صحِّيَّةٍ ما بين الراعي وخدَّام الكنيسة/لجنة الكنيسة</a:t>
            </a:r>
            <a:endParaRPr lang="en-US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2" descr="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343400" cy="50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ABDCE5-B8BA-7E1D-0561-C788C376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15000"/>
            <a:ext cx="9252520" cy="13716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9223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10657"/>
          </a:xfrm>
          <a:solidFill>
            <a:schemeClr val="tx1"/>
          </a:solidFill>
        </p:spPr>
        <p:txBody>
          <a:bodyPr>
            <a:normAutofit/>
          </a:bodyPr>
          <a:lstStyle/>
          <a:p>
            <a:pPr rtl="1"/>
            <a:r>
              <a:rPr lang="ar-JO" sz="5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العلاقات الفعالة ما بين الراعي</a:t>
            </a:r>
            <a:br>
              <a:rPr lang="ar-JO" sz="5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5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وخدَّام الكنيسة/لجنة الكنيسة</a:t>
            </a:r>
            <a:endParaRPr lang="en-US" sz="5200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123182"/>
            <a:ext cx="4876800" cy="1077218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61950" indent="-352425" algn="r" rtl="1"/>
            <a:r>
              <a:rPr lang="ar-JO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اصرفوا وقتًا في التأمُّل في كلمة الله في كل اجتماع</a:t>
            </a:r>
            <a:endParaRPr lang="en-US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2" descr="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54" y="2123182"/>
            <a:ext cx="4043013" cy="47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8502" y="4887514"/>
            <a:ext cx="5105400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61950" indent="-352425">
              <a:spcBef>
                <a:spcPct val="20000"/>
              </a:spcBef>
              <a:buFont typeface="Arial" pitchFamily="34" charset="0"/>
              <a:buNone/>
              <a:defRPr sz="3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</a:t>
            </a:r>
            <a:r>
              <a:rPr lang="ar-JO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اصرفوا وقتًا في الشركة </a:t>
            </a:r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الروحية</a:t>
            </a:r>
            <a:r>
              <a:rPr lang="ar-JO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كل اجتماع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7102" y="3477470"/>
            <a:ext cx="4876800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61950" indent="-352425">
              <a:spcBef>
                <a:spcPct val="20000"/>
              </a:spcBef>
              <a:buFont typeface="Arial" pitchFamily="34" charset="0"/>
              <a:buNone/>
              <a:defRPr sz="3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</a:t>
            </a:r>
            <a:r>
              <a:rPr lang="ar-JO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اصرفوا وقتًا في الصلاة معًا في كل اجتماع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84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10657"/>
          </a:xfrm>
          <a:solidFill>
            <a:schemeClr val="tx1"/>
          </a:solidFill>
        </p:spPr>
        <p:txBody>
          <a:bodyPr>
            <a:normAutofit/>
          </a:bodyPr>
          <a:lstStyle/>
          <a:p>
            <a:pPr rtl="1"/>
            <a:r>
              <a:rPr lang="ar-JO" sz="5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العلاقات الفعالة ما بين الراعي</a:t>
            </a:r>
            <a:br>
              <a:rPr lang="ar-JO" sz="5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5200" b="1" dirty="0">
                <a:solidFill>
                  <a:srgbClr val="FF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وخدَّام الكنيسة/لجنة الكنيسة</a:t>
            </a:r>
            <a:endParaRPr lang="en-US" sz="5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2332166"/>
            <a:ext cx="5105400" cy="584775"/>
          </a:xfrm>
          <a:noFill/>
        </p:spPr>
        <p:txBody>
          <a:bodyPr wrap="square" rtlCol="0">
            <a:spAutoFit/>
          </a:bodyPr>
          <a:lstStyle/>
          <a:p>
            <a:pPr marL="361950" indent="-352425" algn="r" rtl="1"/>
            <a:r>
              <a:rPr lang="ar-JO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اخدموا معًا قدْرَ ما تستطيعون</a:t>
            </a:r>
            <a:endParaRPr lang="en-US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2" descr="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03411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4203412"/>
            <a:ext cx="52578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61950" indent="-352425">
              <a:spcBef>
                <a:spcPct val="20000"/>
              </a:spcBef>
              <a:buFont typeface="Arial" pitchFamily="34" charset="0"/>
              <a:buNone/>
              <a:defRPr sz="3200" b="1">
                <a:latin typeface="Times New Roman" pitchFamily="18" charset="0"/>
                <a:cs typeface="Times New Roman" pitchFamily="18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واجِهوا الأمور الصعبة معًا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97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10657"/>
          </a:xfrm>
          <a:solidFill>
            <a:srgbClr val="0000CC"/>
          </a:solidFill>
        </p:spPr>
        <p:txBody>
          <a:bodyPr>
            <a:normAutofit/>
          </a:bodyPr>
          <a:lstStyle/>
          <a:p>
            <a:pPr rtl="1"/>
            <a:r>
              <a:rPr lang="ar-JO" sz="5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احرصْ على بناء العلاقات</a:t>
            </a:r>
            <a:br>
              <a:rPr lang="ar-JO" sz="5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5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استراتيجيًّا</a:t>
            </a:r>
            <a:endParaRPr lang="en-US" sz="52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2" descr="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03411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0" y="236419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افهمْ سُلْطَتك بصفتك قائد لجنة الكنيسة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564776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حافِظْ على أعضاء لجنة كنيستك مُركِّزين على المسائل المهمة للكنيسة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257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اعرفْ أعضاء لجنة كنيستك جيِّدًا 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87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10657"/>
          </a:xfrm>
          <a:solidFill>
            <a:srgbClr val="0000CC"/>
          </a:solidFill>
        </p:spPr>
        <p:txBody>
          <a:bodyPr>
            <a:normAutofit/>
          </a:bodyPr>
          <a:lstStyle/>
          <a:p>
            <a:pPr rtl="1"/>
            <a:r>
              <a:rPr lang="ar-JO" sz="5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احرصْ على بناء العلاقات</a:t>
            </a:r>
            <a:br>
              <a:rPr lang="ar-JO" sz="5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5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استراتيجيًّا</a:t>
            </a:r>
            <a:endParaRPr lang="en-US" sz="5200" b="1" dirty="0">
              <a:solidFill>
                <a:srgbClr val="FF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2" descr="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2089166"/>
            <a:ext cx="4072059" cy="47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8601" y="2089166"/>
            <a:ext cx="5029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درِّبْ أعضاء لجنة كنيستك على المهارات الأساسية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284392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احرصْ على تطوير أعضاء جُدُد في لجنة كنيستك 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3210" y="4479618"/>
            <a:ext cx="4984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6. اعملْ على تقييم أعضاء لجنة كنيستك على أساسٍ ثابت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6783" y="5674845"/>
            <a:ext cx="4621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7. اعملْ على ترتيب المؤتمرات والخلوات الروحية بصورة منتظمة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18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rtl="1"/>
            <a:r>
              <a:rPr lang="ar-JO" sz="5200" b="1" dirty="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العلاقات الشخصية ما بين الراعي</a:t>
            </a:r>
            <a:br>
              <a:rPr lang="ar-JO" sz="5200" b="1" dirty="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5200" b="1" dirty="0">
                <a:solidFill>
                  <a:srgbClr val="FFFF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وأعضاء لجنة الكنيسة </a:t>
            </a:r>
            <a:endParaRPr lang="en-US" sz="5200" b="1" dirty="0">
              <a:solidFill>
                <a:srgbClr val="FFFF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46" y="217425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52425"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اصرفْ وقتًا مع كل عضو في لجنة الكنيسة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46" y="31557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61950" indent="-352425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rtl="1"/>
            <a:r>
              <a:rPr lang="ar-JO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احرصْ على أن تكون الحاجات الشخصية والروحية لأعضاء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لجنة كنيستك هي الأولوية القصوى لديك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46" y="462962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اقتربْ من أولئك الذين كثيرًا ما يعارضونك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049AD-BF95-88F1-C45F-61628B2AEAD7}"/>
              </a:ext>
            </a:extLst>
          </p:cNvPr>
          <p:cNvSpPr txBox="1"/>
          <p:nvPr/>
        </p:nvSpPr>
        <p:spPr>
          <a:xfrm>
            <a:off x="595746" y="561109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كُنْ منفتحًا وواضحًا بشأن خُططك وجدول أعمالك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7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1766734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228600" y="567898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400" b="1" dirty="0"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400" b="1" dirty="0"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291</Words>
  <Application>Microsoft Macintosh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العلاقات الفعالة ما بين الراعي وخدَّام الكنيسة/لجنة الكنيسة</vt:lpstr>
      <vt:lpstr>العلاقات الفعالة ما بين الراعي وخدَّام الكنيسة/لجنة الكنيسة</vt:lpstr>
      <vt:lpstr>العلاقات الفعالة ما بين الراعي وخدَّام الكنيسة/لجنة الكنيسة</vt:lpstr>
      <vt:lpstr>احرصْ على بناء العلاقات استراتيجيًّا</vt:lpstr>
      <vt:lpstr>احرصْ على بناء العلاقات استراتيجيًّا</vt:lpstr>
      <vt:lpstr>العلاقات الشخصية ما بين الراعي وأعضاء لجنة الكنيسة 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 STAFF/BOARD RELATIONSHIPS</dc:title>
  <dc:creator>Scott Wooddell</dc:creator>
  <cp:lastModifiedBy>Rick Griffith</cp:lastModifiedBy>
  <cp:revision>22</cp:revision>
  <dcterms:created xsi:type="dcterms:W3CDTF">2016-11-03T17:39:04Z</dcterms:created>
  <dcterms:modified xsi:type="dcterms:W3CDTF">2023-05-11T14:35:55Z</dcterms:modified>
</cp:coreProperties>
</file>